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14" r:id="rId9"/>
    <p:sldId id="300" r:id="rId10"/>
    <p:sldId id="311" r:id="rId11"/>
    <p:sldId id="318" r:id="rId12"/>
    <p:sldId id="269" r:id="rId13"/>
    <p:sldId id="309" r:id="rId14"/>
    <p:sldId id="310" r:id="rId15"/>
    <p:sldId id="315" r:id="rId16"/>
    <p:sldId id="317" r:id="rId17"/>
    <p:sldId id="305" r:id="rId18"/>
    <p:sldId id="306" r:id="rId19"/>
    <p:sldId id="304" r:id="rId20"/>
    <p:sldId id="313" r:id="rId21"/>
    <p:sldId id="271" r:id="rId22"/>
    <p:sldId id="312" r:id="rId23"/>
    <p:sldId id="303" r:id="rId24"/>
    <p:sldId id="316" r:id="rId25"/>
    <p:sldId id="275" r:id="rId26"/>
  </p:sldIdLst>
  <p:sldSz cx="9144000" cy="5143500" type="screen16x9"/>
  <p:notesSz cx="6858000" cy="9144000"/>
  <p:embeddedFontLs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Barlow" panose="020B0604020202020204" charset="0"/>
      <p:regular r:id="rId33"/>
      <p:bold r:id="rId34"/>
      <p:italic r:id="rId35"/>
      <p:boldItalic r:id="rId36"/>
    </p:embeddedFont>
    <p:embeddedFont>
      <p:font typeface="Space Grotesk" panose="020B0604020202020204" charset="0"/>
      <p:regular r:id="rId37"/>
      <p:bold r:id="rId38"/>
    </p:embeddedFont>
    <p:embeddedFont>
      <p:font typeface="Open Sans" panose="020B0604020202020204" charset="0"/>
      <p:regular r:id="rId39"/>
      <p:bold r:id="rId40"/>
      <p:italic r:id="rId41"/>
      <p:boldItalic r:id="rId42"/>
    </p:embeddedFont>
    <p:embeddedFont>
      <p:font typeface="Anaheim" panose="020B0604020202020204" charset="0"/>
      <p:regular r:id="rId43"/>
    </p:embeddedFont>
    <p:embeddedFont>
      <p:font typeface="Barlow Medium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0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ERM 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</a:t>
            </a:r>
            <a:r>
              <a:rPr lang="en" dirty="0" smtClean="0"/>
              <a:t>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err="1" smtClean="0"/>
              <a:t>Matsikane</a:t>
            </a:r>
            <a:r>
              <a:rPr lang="en-US" dirty="0" smtClean="0"/>
              <a:t> </a:t>
            </a:r>
            <a:r>
              <a:rPr lang="en-US" dirty="0" smtClean="0"/>
              <a:t>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</a:t>
            </a:r>
            <a:r>
              <a:rPr lang="en" dirty="0" smtClean="0"/>
              <a:t>requests </a:t>
            </a:r>
            <a:r>
              <a:rPr lang="en" dirty="0" smtClean="0"/>
              <a:t>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</a:t>
            </a:r>
            <a:r>
              <a:rPr lang="en" dirty="0" smtClean="0"/>
              <a:t> </a:t>
            </a:r>
            <a:r>
              <a:rPr lang="en" dirty="0" smtClean="0"/>
              <a:t>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</a:t>
            </a:r>
            <a:r>
              <a:rPr lang="en" dirty="0" smtClean="0"/>
              <a:t>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</a:t>
            </a:r>
            <a:r>
              <a:rPr lang="en-US" sz="1400" dirty="0" smtClean="0"/>
              <a:t>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</a:t>
            </a:r>
            <a:r>
              <a:rPr lang="en-US" dirty="0" smtClean="0"/>
              <a:t>Bahmni architecture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throughput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</a:t>
            </a:r>
            <a:r>
              <a:rPr lang="en-US" sz="1400" dirty="0" err="1" smtClean="0"/>
              <a:t>OpenMRS</a:t>
            </a:r>
            <a:r>
              <a:rPr lang="en-US" sz="1400" dirty="0" smtClean="0"/>
              <a:t> and Odoo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</a:t>
            </a:r>
            <a:r>
              <a:rPr lang="en-US" sz="1400" dirty="0" smtClean="0"/>
              <a:t>between </a:t>
            </a:r>
            <a:r>
              <a:rPr lang="en-US" sz="1400" dirty="0" err="1" smtClean="0"/>
              <a:t>OpenMRS</a:t>
            </a:r>
            <a:r>
              <a:rPr lang="en-US" sz="1400" dirty="0" smtClean="0"/>
              <a:t> and middleware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  <a:endParaRPr lang="en-US" sz="1400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</a:t>
            </a:r>
            <a:r>
              <a:rPr lang="en-US" dirty="0" smtClean="0"/>
              <a:t>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</a:t>
            </a:r>
            <a:r>
              <a:rPr lang="en-US" dirty="0" smtClean="0"/>
              <a:t>non functional requirements</a:t>
            </a:r>
            <a:r>
              <a:rPr lang="en-US" dirty="0" smtClean="0"/>
              <a:t>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producer, 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  <a:endParaRPr lang="en-US" dirty="0" smtClean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</a:t>
            </a:r>
            <a:r>
              <a:rPr lang="en" dirty="0" smtClean="0"/>
              <a:t>bahmni image that is ntegrated using message-oriented middleware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technology 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  <a:endParaRPr lang="en-US" dirty="0" smtClean="0"/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  <a:endParaRPr lang="en-US" u="sng" dirty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</a:t>
            </a:r>
            <a:r>
              <a:rPr lang="en-US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Brahmi </a:t>
            </a:r>
            <a:r>
              <a:rPr lang="en-US" dirty="0" smtClean="0"/>
              <a:t>provide integration and synchronization between Odoo and </a:t>
            </a:r>
            <a:r>
              <a:rPr lang="en-US" dirty="0" err="1" smtClean="0"/>
              <a:t>OpenMRS</a:t>
            </a:r>
            <a:r>
              <a:rPr lang="en-US" dirty="0" smtClean="0"/>
              <a:t>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  <a:endParaRPr lang="en-US" b="1" dirty="0" smtClean="0"/>
          </a:p>
          <a:p>
            <a:pPr>
              <a:buFont typeface="Barlow Medium"/>
              <a:buChar char="●"/>
            </a:pPr>
            <a:r>
              <a:rPr lang="en-US" u="sng" dirty="0" err="1" smtClean="0"/>
              <a:t>AtomFeed</a:t>
            </a:r>
            <a:r>
              <a:rPr lang="en-US" u="sng" dirty="0" smtClean="0"/>
              <a:t> is an implementation of th</a:t>
            </a:r>
            <a:r>
              <a:rPr lang="en-US" u="sng" dirty="0" smtClean="0"/>
              <a:t>e ATOM protocol in Java</a:t>
            </a:r>
            <a:endParaRPr lang="en-US" u="sng" dirty="0" smtClean="0"/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  <a:endParaRPr lang="en-US" u="sng" dirty="0" smtClean="0"/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  <a:endParaRPr lang="en-US" u="sng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  <a:endParaRPr lang="en-US" b="1" dirty="0" smtClean="0"/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  <a:endParaRPr lang="en-US" u="sng" dirty="0" smtClean="0"/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  <a:endParaRPr lang="en-US" u="sng" dirty="0" smtClean="0"/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Doctor orders a Lab order (gets published by </a:t>
            </a:r>
            <a:r>
              <a:rPr lang="en-US" dirty="0" err="1"/>
              <a:t>OpenMRS</a:t>
            </a:r>
            <a:r>
              <a:rPr lang="en-US" dirty="0"/>
              <a:t> as publisher), then consumer will </a:t>
            </a:r>
            <a:r>
              <a:rPr lang="en-US" dirty="0" smtClean="0"/>
              <a:t>		receive </a:t>
            </a:r>
            <a:r>
              <a:rPr lang="en-US" dirty="0"/>
              <a:t>all events, and consumer decides 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Atom-Feed Service</a:t>
            </a:r>
            <a:endParaRPr sz="3200" dirty="0"/>
          </a:p>
        </p:txBody>
      </p:sp>
      <p:pic>
        <p:nvPicPr>
          <p:cNvPr id="1026" name="Picture 2" descr="https://bahmni.atlassian.net/wiki/download/thumbnails/3506200/AtomFeedSynchronization.jpg?version=1&amp;modificationDate=1418713309980&amp;cacheVersion=1&amp;api=v2&amp;width=542&amp;height=2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92" y="1173192"/>
            <a:ext cx="8574657" cy="376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656287"/>
            <a:ext cx="4425616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1003</Words>
  <Application>Microsoft Office PowerPoint</Application>
  <PresentationFormat>On-screen Show (16:9)</PresentationFormat>
  <Paragraphs>218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Raleway</vt:lpstr>
      <vt:lpstr>Arial</vt:lpstr>
      <vt:lpstr>Barlow</vt:lpstr>
      <vt:lpstr>Wingdings</vt:lpstr>
      <vt:lpstr>Space Grotesk</vt:lpstr>
      <vt:lpstr>Open Sans</vt:lpstr>
      <vt:lpstr>Anaheim</vt:lpstr>
      <vt:lpstr>Barlow Medium</vt:lpstr>
      <vt:lpstr>Nunito Light</vt:lpstr>
      <vt:lpstr> Website Migration Project Proposal by Slidesgo</vt:lpstr>
      <vt:lpstr>Improving Integration between Bahmni ERM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Atom-Feed Service</vt:lpstr>
      <vt:lpstr>Problem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user</cp:lastModifiedBy>
  <cp:revision>118</cp:revision>
  <dcterms:modified xsi:type="dcterms:W3CDTF">2023-11-22T00:52:29Z</dcterms:modified>
</cp:coreProperties>
</file>